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660000"/>
                </a:solidFill>
              </a:defRPr>
            </a:pPr>
            <a:r>
              <a:t>Title IX Informal Resolution Facilitator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Meridian Institute of Surgical Assisting</a:t>
            </a:r>
          </a:p>
          <a:p>
            <a:r>
              <a:t>Federal Compliance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Purpose of Informal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Voluntary alternative process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Restorative approach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Written consent required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Maintaining Neutrality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No coercion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Balanced facilitation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Protect voluntariness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Process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Written notice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Right to withdraw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Document agreements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Failure of Informal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Return to formal process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Protect rights of both parties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