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3600" b="1">
                <a:solidFill>
                  <a:srgbClr val="660000"/>
                </a:solidFill>
              </a:defRPr>
            </a:pPr>
            <a:r>
              <a:t>Title IX Decision-Maker Training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Meridian Institute of Surgical Assisting</a:t>
            </a:r>
          </a:p>
          <a:p>
            <a:r>
              <a:t>Federal Compliance Training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660000"/>
                </a:solidFill>
              </a:defRPr>
            </a:pPr>
            <a:r>
              <a:t>Role of the Decision-Maker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404040"/>
                </a:solidFill>
              </a:defRPr>
            </a:pPr>
            <a:r>
              <a:t>Review investigation report independently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Apply institutional burden of proof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Issue written determination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Remain impartial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660000"/>
                </a:solidFill>
              </a:defRPr>
            </a:pPr>
            <a:r>
              <a:t>Evaluating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404040"/>
                </a:solidFill>
              </a:defRPr>
            </a:pPr>
            <a:r>
              <a:t>Relevance standards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Credibility assessment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Corroborating evidence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Avoid stereotypes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660000"/>
                </a:solidFill>
              </a:defRPr>
            </a:pPr>
            <a:r>
              <a:t>Standard of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404040"/>
                </a:solidFill>
              </a:defRPr>
            </a:pPr>
            <a:r>
              <a:t>Preponderance of Evidence (if applicable)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Burden rests on institution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Apply consistently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660000"/>
                </a:solidFill>
              </a:defRPr>
            </a:pPr>
            <a:r>
              <a:t>Written Determination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404040"/>
                </a:solidFill>
              </a:defRPr>
            </a:pPr>
            <a:r>
              <a:t>Allegations summary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Findings of fact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Policy application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Sanctions (if applicable)</a:t>
            </a:r>
          </a:p>
          <a:p>
            <a:pPr lvl="1">
              <a:defRPr sz="2000">
                <a:solidFill>
                  <a:srgbClr val="404040"/>
                </a:solidFill>
              </a:defRPr>
            </a:pPr>
            <a:r>
              <a:t>Appeal rights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66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