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 b="1">
                <a:solidFill>
                  <a:srgbClr val="660000"/>
                </a:solidFill>
              </a:defRPr>
            </a:pPr>
            <a:r>
              <a:t>Title IX Coordinator &amp; Investigator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Meridian Institute of Surgical Assisting</a:t>
            </a:r>
          </a:p>
          <a:p>
            <a:r>
              <a:t>Federal Compliance Training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Training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Understand Title IX legal framework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Define sex discrimination and sex-based harassment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Conduct impartial investigations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Apply grievance procedures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Evaluate evidence properly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Ensure documentation compliance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Regulatory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Title IX – 34 C.F.R. Part 106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Clery Act – 34 C.F.R. §668.46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VAWA Requirements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Institutional Policy Alignment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Definition of Sex-Based Harassment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Quid pro quo harassment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Hostile environment harassment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Sexual assault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Dating violence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Domestic violence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Stalking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Investigation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Impartial fact gathering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Collect inculpatory and exculpatory evidence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Trauma-informed interviewing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Maintain thorough documentation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Appeals &amp; Recordkeeping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Grounds for appeal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Procedural irregularity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New evidence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Bias/conflict of interest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Five-year record retention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