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660000"/>
                </a:solidFill>
              </a:defRPr>
            </a:pPr>
            <a:r>
              <a:t>Clery Act &amp; VAWA Primary Prevention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Meridian Institute of Surgical Assisting</a:t>
            </a:r>
          </a:p>
          <a:p>
            <a:r>
              <a:t>Federal Compliance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Legal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Clery Act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VAWA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Title IX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Sexual Assault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Dating Violence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Domestic Violence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Stalking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Consent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Voluntary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Informed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Ongoing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Revocable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Bystander 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Direct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Distract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Delegate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Reporting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Title IX Coordinator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Law enforcement option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Confidential resources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Supportive measures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